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</p:sldMasterIdLst>
  <p:notesMasterIdLst>
    <p:notesMasterId r:id="rId20"/>
  </p:notesMasterIdLst>
  <p:handoutMasterIdLst>
    <p:handoutMasterId r:id="rId21"/>
  </p:handoutMasterIdLst>
  <p:sldIdLst>
    <p:sldId id="307" r:id="rId2"/>
    <p:sldId id="308" r:id="rId3"/>
    <p:sldId id="309" r:id="rId4"/>
    <p:sldId id="310" r:id="rId5"/>
    <p:sldId id="323" r:id="rId6"/>
    <p:sldId id="311" r:id="rId7"/>
    <p:sldId id="312" r:id="rId8"/>
    <p:sldId id="313" r:id="rId9"/>
    <p:sldId id="320" r:id="rId10"/>
    <p:sldId id="321" r:id="rId11"/>
    <p:sldId id="322" r:id="rId12"/>
    <p:sldId id="314" r:id="rId13"/>
    <p:sldId id="315" r:id="rId14"/>
    <p:sldId id="316" r:id="rId15"/>
    <p:sldId id="317" r:id="rId16"/>
    <p:sldId id="324" r:id="rId17"/>
    <p:sldId id="318" r:id="rId18"/>
    <p:sldId id="319" r:id="rId19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58A1F"/>
    <a:srgbClr val="F08825"/>
    <a:srgbClr val="F4820A"/>
    <a:srgbClr val="ED831A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0155" autoAdjust="0"/>
    <p:restoredTop sz="75092" autoAdjust="0"/>
  </p:normalViewPr>
  <p:slideViewPr>
    <p:cSldViewPr>
      <p:cViewPr varScale="1">
        <p:scale>
          <a:sx n="55" d="100"/>
          <a:sy n="55" d="100"/>
        </p:scale>
        <p:origin x="-201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-2814" y="-84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7F0D7D-2F57-4D27-9862-3EFDB4E4698F}" type="datetimeFigureOut">
              <a:rPr lang="fr-FR" smtClean="0"/>
              <a:pPr/>
              <a:t>27/08/2011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B2495E-50AE-4BA8-BB65-F20DAED98D0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9522534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0CEFA9-4C73-4BBC-A9C9-DFCD2211AD8C}" type="datetimeFigureOut">
              <a:rPr lang="fr-FR" smtClean="0"/>
              <a:pPr/>
              <a:t>27/08/2011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50DE6C-1C56-4924-9708-B2C7B24495D5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162801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1</a:t>
            </a:fld>
            <a:endParaRPr lang="fr-F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De même, les femmes sont de</a:t>
            </a:r>
            <a:r>
              <a:rPr lang="fr-FR" baseline="0" dirty="0" smtClean="0"/>
              <a:t> plus en plus présentent sur le secteurs des périphérique mobiles.</a:t>
            </a:r>
          </a:p>
          <a:p>
            <a:r>
              <a:rPr lang="fr-FR" baseline="0" dirty="0" smtClean="0"/>
              <a:t>Elle surpassent même les hommes pour le secteurs des « liseuses » (e-</a:t>
            </a:r>
            <a:r>
              <a:rPr lang="fr-FR" baseline="0" dirty="0" err="1" smtClean="0"/>
              <a:t>reader</a:t>
            </a:r>
            <a:r>
              <a:rPr lang="fr-FR" baseline="0" dirty="0" smtClean="0"/>
              <a:t>).</a:t>
            </a: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10</a:t>
            </a:fld>
            <a:endParaRPr lang="fr-FR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baseline="0" dirty="0" smtClean="0"/>
              <a:t>Puisque les femmes de 25 à 55 ans  sont la cible,</a:t>
            </a:r>
          </a:p>
          <a:p>
            <a:r>
              <a:rPr lang="fr-FR" baseline="0" dirty="0" smtClean="0"/>
              <a:t>Que les femmes utilisent de plus en plus les périphérique mobiles,</a:t>
            </a:r>
          </a:p>
          <a:p>
            <a:r>
              <a:rPr lang="fr-FR" baseline="0" dirty="0" smtClean="0"/>
              <a:t>Et les que les 25-55 ans représente une part importante des utilisateurs des tablettes.</a:t>
            </a:r>
          </a:p>
          <a:p>
            <a:r>
              <a:rPr lang="fr-FR" baseline="0" dirty="0" smtClean="0"/>
              <a:t>= Site compatible </a:t>
            </a:r>
            <a:r>
              <a:rPr lang="fr-FR" baseline="0" dirty="0" err="1" smtClean="0"/>
              <a:t>iPad</a:t>
            </a: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11</a:t>
            </a:fld>
            <a:endParaRPr lang="fr-FR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L’utilisation du compte facebook et surtout l’augmentation constant des</a:t>
            </a:r>
            <a:r>
              <a:rPr lang="fr-FR" baseline="0" dirty="0" smtClean="0"/>
              <a:t> membres de la page apparait clairement sur les statistiques de la page du compte</a:t>
            </a:r>
          </a:p>
          <a:p>
            <a:endParaRPr lang="fr-FR" baseline="0" dirty="0" smtClean="0"/>
          </a:p>
          <a:p>
            <a:r>
              <a:rPr lang="fr-FR" baseline="0" dirty="0" smtClean="0"/>
              <a:t>Son utilisation est donc primordiale au sein du futur site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12</a:t>
            </a:fld>
            <a:endParaRPr lang="fr-FR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baseline="0" dirty="0" smtClean="0"/>
              <a:t>Un design plus travaillé, donnant du cachet à l’association.</a:t>
            </a:r>
          </a:p>
          <a:p>
            <a:endParaRPr lang="fr-FR" baseline="0" dirty="0" smtClean="0"/>
          </a:p>
          <a:p>
            <a:r>
              <a:rPr lang="fr-FR" baseline="0" dirty="0" smtClean="0"/>
              <a:t>Un plus grand nombre d’informations sur l’association et une plus grande interaction avec le visiteur (formulaires).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13</a:t>
            </a:fld>
            <a:endParaRPr lang="fr-FR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baseline="0" dirty="0" smtClean="0"/>
              <a:t>Plusieurs réseaux sociaux font l’écho du site et inversement, le site fait l’écho des réseaux.</a:t>
            </a:r>
          </a:p>
          <a:p>
            <a:endParaRPr lang="fr-FR" baseline="0" dirty="0" smtClean="0"/>
          </a:p>
          <a:p>
            <a:r>
              <a:rPr lang="fr-FR" baseline="0" dirty="0" smtClean="0"/>
              <a:t>Le but est d’amélioré la communication de l’association et d’informer les visiteurs des dernières actualités liée à l’association sur le site internet.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14</a:t>
            </a:fld>
            <a:endParaRPr lang="fr-FR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baseline="0" dirty="0" smtClean="0"/>
              <a:t>Le dossier de presse vient en complément du site internet. </a:t>
            </a:r>
          </a:p>
          <a:p>
            <a:r>
              <a:rPr lang="fr-FR" baseline="0" dirty="0" smtClean="0"/>
              <a:t>Il permet de diffuser l’idéologie de l’association au travers d’autres canaux de diffusion, notamment la presse.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15</a:t>
            </a:fld>
            <a:endParaRPr lang="fr-FR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16</a:t>
            </a:fld>
            <a:endParaRPr lang="fr-FR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baseline="0" dirty="0" smtClean="0"/>
              <a:t>Lancement du site le 12 août avec 3 semaines d’avances.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17</a:t>
            </a:fld>
            <a:endParaRPr lang="fr-FR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baseline="0" dirty="0" smtClean="0"/>
              <a:t>[VIDEO]</a:t>
            </a:r>
          </a:p>
          <a:p>
            <a:endParaRPr lang="fr-FR" baseline="0" dirty="0" smtClean="0"/>
          </a:p>
          <a:p>
            <a:r>
              <a:rPr lang="fr-FR" baseline="0" dirty="0" smtClean="0"/>
              <a:t>Remerciement du jury pour l’écoute dont ils ont fait part.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18</a:t>
            </a:fld>
            <a:endParaRPr lang="fr-FR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Remerciement</a:t>
            </a:r>
            <a:r>
              <a:rPr lang="fr-FR" baseline="0" dirty="0" smtClean="0"/>
              <a:t> à l’équipe d’encadrement de la licence,</a:t>
            </a:r>
          </a:p>
          <a:p>
            <a:r>
              <a:rPr lang="fr-FR" dirty="0" smtClean="0"/>
              <a:t>A</a:t>
            </a:r>
            <a:r>
              <a:rPr lang="fr-FR" baseline="0" dirty="0" smtClean="0"/>
              <a:t> l’équipe DFO de FullSix pour son accueil et son apprentissage des techniques pro,</a:t>
            </a:r>
          </a:p>
          <a:p>
            <a:r>
              <a:rPr lang="fr-FR" baseline="0" dirty="0" smtClean="0"/>
              <a:t>Remerciement au membres du jury pour leurs présence et l’écoute dont il feront part.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2</a:t>
            </a:fld>
            <a:endParaRPr lang="fr-FR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Le groupe F6</a:t>
            </a:r>
            <a:r>
              <a:rPr lang="fr-FR" baseline="0" dirty="0" smtClean="0"/>
              <a:t> à fêté cette année ses 12 ans, il fait partie des mastodontes de la communication.</a:t>
            </a:r>
            <a:br>
              <a:rPr lang="fr-FR" baseline="0" dirty="0" smtClean="0"/>
            </a:br>
            <a:r>
              <a:rPr lang="fr-FR" baseline="0" dirty="0" smtClean="0"/>
              <a:t>Le groupe es représenté par 17 agences à travers 8 pays et 3 continents.</a:t>
            </a:r>
          </a:p>
          <a:p>
            <a:r>
              <a:rPr lang="fr-FR" baseline="0" dirty="0" smtClean="0"/>
              <a:t>Il se divisent en 5 sous réseaux dont </a:t>
            </a:r>
            <a:r>
              <a:rPr lang="fr-FR" baseline="0" dirty="0" err="1" smtClean="0"/>
              <a:t>Ekino</a:t>
            </a:r>
            <a:r>
              <a:rPr lang="fr-FR" baseline="0" dirty="0" smtClean="0"/>
              <a:t>.</a:t>
            </a:r>
          </a:p>
          <a:p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 smtClean="0"/>
              <a:t>Ekino</a:t>
            </a:r>
            <a:r>
              <a:rPr lang="fr-FR" dirty="0" smtClean="0"/>
              <a:t> : Pôle technique de FullSix</a:t>
            </a:r>
          </a:p>
          <a:p>
            <a:endParaRPr lang="fr-FR" dirty="0" smtClean="0"/>
          </a:p>
          <a:p>
            <a:r>
              <a:rPr lang="fr-FR" dirty="0" smtClean="0"/>
              <a:t>Ma place en DFO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3</a:t>
            </a:fld>
            <a:endParaRPr lang="fr-FR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Présentation de l’association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4</a:t>
            </a:fld>
            <a:endParaRPr lang="fr-FR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Rappeler le contexte du projet :</a:t>
            </a:r>
          </a:p>
          <a:p>
            <a:r>
              <a:rPr lang="fr-FR" dirty="0" smtClean="0"/>
              <a:t>Mémoire d’entreprise pour la licence pro</a:t>
            </a:r>
            <a:r>
              <a:rPr lang="fr-FR" baseline="0" dirty="0" smtClean="0"/>
              <a:t> : gestion d’un projet d’un bout à l’autre de la chaîne</a:t>
            </a:r>
            <a:endParaRPr lang="fr-FR" dirty="0" smtClean="0"/>
          </a:p>
          <a:p>
            <a:r>
              <a:rPr lang="fr-FR" dirty="0" smtClean="0"/>
              <a:t>Projet caritatif</a:t>
            </a:r>
            <a:r>
              <a:rPr lang="fr-FR" baseline="0" dirty="0" smtClean="0"/>
              <a:t> FullSix 2011 : offrir à une association ne disposant pas de moyen financier suffisant, un outils de communication à la hauteur de leurs besoins.</a:t>
            </a:r>
          </a:p>
          <a:p>
            <a:r>
              <a:rPr lang="fr-FR" baseline="0" dirty="0" smtClean="0"/>
              <a:t>Reprise d’un projet caritatif financé par ventes-privee.com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5</a:t>
            </a:fld>
            <a:endParaRPr lang="fr-FR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Le site actuel se veut petit, très peut</a:t>
            </a:r>
            <a:r>
              <a:rPr lang="fr-FR" baseline="0" dirty="0" smtClean="0"/>
              <a:t> actualisé et surtout ne donne aucun moyen aux visiteurs et membres de l’association d’interagir.</a:t>
            </a:r>
          </a:p>
          <a:p>
            <a:endParaRPr lang="fr-FR" baseline="0" dirty="0" smtClean="0"/>
          </a:p>
          <a:p>
            <a:r>
              <a:rPr lang="fr-FR" baseline="0" dirty="0" smtClean="0"/>
              <a:t>Les visiteurs ne peuvent discuter entre eux, l’actualité y es quasi nul et le peut d’informations y est éparpillé (fb, blog, site).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6</a:t>
            </a:fld>
            <a:endParaRPr lang="fr-FR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L’expertise des experts</a:t>
            </a:r>
            <a:r>
              <a:rPr lang="fr-FR" baseline="0" dirty="0" smtClean="0"/>
              <a:t> FullSix apporte une solution au problème de visibilité de l’association.</a:t>
            </a:r>
          </a:p>
          <a:p>
            <a:endParaRPr lang="fr-FR" dirty="0" smtClean="0"/>
          </a:p>
          <a:p>
            <a:r>
              <a:rPr lang="fr-FR" dirty="0" smtClean="0"/>
              <a:t>Nouveau site et dossier de presse pour redonné</a:t>
            </a:r>
            <a:r>
              <a:rPr lang="fr-FR" baseline="0" dirty="0" smtClean="0"/>
              <a:t> une nouvelle impulsion à l’association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7</a:t>
            </a:fld>
            <a:endParaRPr lang="fr-FR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Les femmes ! A 74%</a:t>
            </a:r>
            <a:endParaRPr lang="fr-FR" baseline="0" dirty="0" smtClean="0"/>
          </a:p>
          <a:p>
            <a:r>
              <a:rPr lang="fr-FR" dirty="0" smtClean="0"/>
              <a:t>Âgé</a:t>
            </a:r>
            <a:r>
              <a:rPr lang="fr-FR" baseline="0" dirty="0" smtClean="0"/>
              <a:t> de 25 à 54 ans</a:t>
            </a:r>
          </a:p>
          <a:p>
            <a:endParaRPr lang="fr-FR" baseline="0" dirty="0" smtClean="0"/>
          </a:p>
          <a:p>
            <a:r>
              <a:rPr lang="fr-FR" baseline="0" dirty="0" smtClean="0"/>
              <a:t>Le site se doit alors de correspondre aux goût et couleurs des femmes.</a:t>
            </a:r>
          </a:p>
          <a:p>
            <a:r>
              <a:rPr lang="fr-FR" baseline="0" dirty="0" smtClean="0"/>
              <a:t>Le site doit être le plus clair possible et surtout apparaître le plus intuitif possible.</a:t>
            </a:r>
          </a:p>
          <a:p>
            <a:endParaRPr lang="fr-FR" baseline="0" dirty="0" smtClean="0"/>
          </a:p>
          <a:p>
            <a:r>
              <a:rPr lang="fr-FR" baseline="0" dirty="0" smtClean="0"/>
              <a:t>Le choix de n’avoir qu’une seule page se justifie alors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8</a:t>
            </a:fld>
            <a:endParaRPr lang="fr-FR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Notre cœur de cible étant situé</a:t>
            </a:r>
            <a:r>
              <a:rPr lang="fr-FR" baseline="0" dirty="0" smtClean="0"/>
              <a:t> dans la tranche d’âge des 25-55 ans.</a:t>
            </a:r>
          </a:p>
          <a:p>
            <a:r>
              <a:rPr lang="fr-FR" baseline="0" dirty="0" smtClean="0"/>
              <a:t>Ils représentent aux second trimestre 2011, près de 40% des utilisateur de celle-ci.</a:t>
            </a: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9</a:t>
            </a:fld>
            <a:endParaRPr lang="fr-FR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6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95536" y="1916832"/>
            <a:ext cx="6958012" cy="3443188"/>
          </a:xfrm>
        </p:spPr>
        <p:txBody>
          <a:bodyPr vert="eaVert"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6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84950" y="274638"/>
            <a:ext cx="2101850" cy="3238500"/>
          </a:xfrm>
          <a:prstGeom prst="rect">
            <a:avLst/>
          </a:prstGeo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77813" y="274638"/>
            <a:ext cx="6154737" cy="323850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77813" y="2578100"/>
            <a:ext cx="3402012" cy="9350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832225" y="2578100"/>
            <a:ext cx="3403600" cy="9350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9" name="Text Box 5"/>
          <p:cNvSpPr txBox="1">
            <a:spLocks noGrp="1" noChangeArrowheads="1"/>
          </p:cNvSpPr>
          <p:nvPr>
            <p:ph type="sldNum" sz="quarter" idx="10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7813" y="2578100"/>
            <a:ext cx="6958012" cy="935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</a:p>
        </p:txBody>
      </p:sp>
      <p:pic>
        <p:nvPicPr>
          <p:cNvPr id="9" name="Image 8" descr="Fullsix Group.png"/>
          <p:cNvPicPr>
            <a:picLocks noChangeAspect="1"/>
          </p:cNvPicPr>
          <p:nvPr userDrawn="1"/>
        </p:nvPicPr>
        <p:blipFill>
          <a:blip r:embed="rId13" cstate="print"/>
          <a:srcRect l="30554" t="25101" r="23262" b="19567"/>
          <a:stretch>
            <a:fillRect/>
          </a:stretch>
        </p:blipFill>
        <p:spPr>
          <a:xfrm>
            <a:off x="7775848" y="2092"/>
            <a:ext cx="1368152" cy="14401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/>
          <p:cNvSpPr>
            <a:spLocks/>
          </p:cNvSpPr>
          <p:nvPr userDrawn="1"/>
        </p:nvSpPr>
        <p:spPr bwMode="auto">
          <a:xfrm>
            <a:off x="7917552" y="6484400"/>
            <a:ext cx="468077" cy="246221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//page</a:t>
            </a:r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8048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  <p:sp>
        <p:nvSpPr>
          <p:cNvPr id="8" name="Rectangle 2"/>
          <p:cNvSpPr>
            <a:spLocks/>
          </p:cNvSpPr>
          <p:nvPr userDrawn="1"/>
        </p:nvSpPr>
        <p:spPr bwMode="auto">
          <a:xfrm>
            <a:off x="354013" y="6524520"/>
            <a:ext cx="5919890" cy="215444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© FullSIX 2011 </a:t>
            </a:r>
            <a:r>
              <a:rPr lang="en-US" sz="900" dirty="0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/ LPCM 2011 – VAN HORDE Thomas - </a:t>
            </a:r>
            <a:r>
              <a:rPr lang="en-US" sz="900" dirty="0" err="1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Présentation</a:t>
            </a:r>
            <a:r>
              <a:rPr lang="en-US" sz="900" dirty="0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 de </a:t>
            </a:r>
            <a:r>
              <a:rPr lang="en-US" sz="900" dirty="0" err="1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mémoire</a:t>
            </a:r>
            <a:r>
              <a:rPr lang="en-US" sz="900" dirty="0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 </a:t>
            </a:r>
            <a:r>
              <a:rPr lang="en-US" sz="900" dirty="0" err="1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d’entreprise</a:t>
            </a:r>
            <a:r>
              <a:rPr lang="en-US" sz="900" dirty="0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 –</a:t>
            </a:r>
            <a:r>
              <a:rPr lang="en-US" sz="900" baseline="0" dirty="0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 </a:t>
            </a:r>
            <a:r>
              <a:rPr lang="en-US" sz="900" baseline="0" dirty="0" err="1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Joséphine</a:t>
            </a:r>
            <a:r>
              <a:rPr lang="en-US" sz="900" baseline="0" dirty="0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 </a:t>
            </a:r>
            <a:r>
              <a:rPr lang="en-US" sz="900" baseline="0" dirty="0" err="1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beauté</a:t>
            </a:r>
            <a:endParaRPr lang="en-US" sz="900" dirty="0">
              <a:solidFill>
                <a:srgbClr val="595959"/>
              </a:solidFill>
              <a:latin typeface="Arial" charset="0"/>
              <a:ea typeface="Arial" charset="0"/>
              <a:cs typeface="Arial" charset="0"/>
              <a:sym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+mj-lt"/>
          <a:ea typeface="+mj-ea"/>
          <a:cs typeface="+mj-cs"/>
          <a:sym typeface="Arial" charset="0"/>
        </a:defRPr>
      </a:lvl1pPr>
      <a:lvl2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9pPr>
    </p:titleStyle>
    <p:bodyStyle>
      <a:lvl1pPr algn="l" rtl="0" fontAlgn="base">
        <a:spcBef>
          <a:spcPts val="700"/>
        </a:spcBef>
        <a:spcAft>
          <a:spcPct val="0"/>
        </a:spcAft>
        <a:defRPr sz="3000"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1pPr>
      <a:lvl2pPr algn="l" rtl="0" fontAlgn="base">
        <a:spcBef>
          <a:spcPts val="400"/>
        </a:spcBef>
        <a:spcAft>
          <a:spcPct val="0"/>
        </a:spcAft>
        <a:defRPr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2pPr>
      <a:lvl3pPr marL="1104900" indent="-228600" algn="l" rtl="0" fontAlgn="base">
        <a:spcBef>
          <a:spcPts val="500"/>
        </a:spcBef>
        <a:spcAft>
          <a:spcPct val="0"/>
        </a:spcAft>
        <a:buClr>
          <a:srgbClr val="7F7F7F"/>
        </a:buClr>
        <a:buSzPct val="120000"/>
        <a:buFont typeface="Arial" charset="0"/>
        <a:buChar char="&gt;"/>
        <a:defRPr sz="2000">
          <a:solidFill>
            <a:srgbClr val="7F7F7F"/>
          </a:solidFill>
          <a:latin typeface="+mn-lt"/>
          <a:ea typeface="+mn-ea"/>
          <a:cs typeface="+mn-cs"/>
          <a:sym typeface="Arial" charset="0"/>
        </a:defRPr>
      </a:lvl3pPr>
      <a:lvl4pPr marL="1562100" indent="-228600" algn="l" rtl="0" fontAlgn="base">
        <a:spcBef>
          <a:spcPts val="400"/>
        </a:spcBef>
        <a:spcAft>
          <a:spcPct val="0"/>
        </a:spcAft>
        <a:buClr>
          <a:srgbClr val="F08825"/>
        </a:buClr>
        <a:buSzPct val="100000"/>
        <a:buFont typeface="Arial" charset="0"/>
        <a:buChar char="»"/>
        <a:defRPr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4pPr>
      <a:lvl5pPr marL="20193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Calibri" charset="0"/>
        <a:buChar char="–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5pPr>
      <a:lvl6pPr marL="24765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Calibri" charset="0"/>
        <a:buChar char="–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29337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Calibri" charset="0"/>
        <a:buChar char="–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3909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Calibri" charset="0"/>
        <a:buChar char="–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38481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Calibri" charset="0"/>
        <a:buChar char="–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Thomas\Desktop\memoire\res\capturefox4.avi" TargetMode="External"/><Relationship Id="rId6" Type="http://schemas.openxmlformats.org/officeDocument/2006/relationships/image" Target="../media/image26.png"/><Relationship Id="rId5" Type="http://schemas.openxmlformats.org/officeDocument/2006/relationships/hyperlink" Target="http://www.josephinebeaute.fr/" TargetMode="Externa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57318" y="2130425"/>
            <a:ext cx="7772400" cy="1470025"/>
          </a:xfrm>
        </p:spPr>
        <p:txBody>
          <a:bodyPr/>
          <a:lstStyle/>
          <a:p>
            <a:r>
              <a:rPr lang="fr-FR" sz="4800" dirty="0" smtClean="0"/>
              <a:t>Mémoire d’entreprise</a:t>
            </a:r>
            <a:endParaRPr lang="fr-FR" sz="48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928794" y="4105292"/>
            <a:ext cx="6400800" cy="1752600"/>
          </a:xfrm>
        </p:spPr>
        <p:txBody>
          <a:bodyPr/>
          <a:lstStyle/>
          <a:p>
            <a:r>
              <a:rPr lang="fr-FR" dirty="0" smtClean="0"/>
              <a:t>Joséphine-beauté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6" name="Image 5" descr="ekin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3717032"/>
            <a:ext cx="1168254" cy="622222"/>
          </a:xfrm>
          <a:prstGeom prst="rect">
            <a:avLst/>
          </a:prstGeom>
        </p:spPr>
      </p:pic>
      <p:pic>
        <p:nvPicPr>
          <p:cNvPr id="7" name="Image 6" descr="Logo_Fullsix_Group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3789040"/>
            <a:ext cx="2009775" cy="533400"/>
          </a:xfrm>
          <a:prstGeom prst="rect">
            <a:avLst/>
          </a:prstGeom>
        </p:spPr>
      </p:pic>
      <p:pic>
        <p:nvPicPr>
          <p:cNvPr id="8" name="Image 7" descr="UCP_logo_noir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192" y="3558096"/>
            <a:ext cx="1398276" cy="879016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835696" y="5589240"/>
            <a:ext cx="6696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LPCM 2011 - VAN HORDE Thomas</a:t>
            </a:r>
            <a:endParaRPr lang="fr-FR" sz="2400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4414" y="500042"/>
            <a:ext cx="6715172" cy="1285884"/>
          </a:xfrm>
        </p:spPr>
        <p:txBody>
          <a:bodyPr/>
          <a:lstStyle/>
          <a:p>
            <a:pPr algn="ctr"/>
            <a:r>
              <a:rPr lang="fr-FR" sz="4000" dirty="0" smtClean="0"/>
              <a:t>Les femmes et les périphériques mobiles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1500166" y="6000768"/>
            <a:ext cx="5544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dirty="0" smtClean="0"/>
              <a:t>Études Nielsen 2011</a:t>
            </a:r>
            <a:endParaRPr lang="fr-FR" sz="1100" dirty="0"/>
          </a:p>
        </p:txBody>
      </p:sp>
      <p:pic>
        <p:nvPicPr>
          <p:cNvPr id="7" name="Image 6" descr="graph2v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60" y="1877020"/>
            <a:ext cx="4506378" cy="40930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844" y="428604"/>
            <a:ext cx="8072494" cy="1285884"/>
          </a:xfrm>
        </p:spPr>
        <p:txBody>
          <a:bodyPr/>
          <a:lstStyle/>
          <a:p>
            <a:pPr algn="ctr"/>
            <a:r>
              <a:rPr lang="fr-FR" sz="4000" dirty="0" smtClean="0"/>
              <a:t>Femmes + mobiles + 25-55 ans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Image 5" descr="iPa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86" y="1000108"/>
            <a:ext cx="7555201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1412776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Facebook, l’outil idéal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Image 6" descr="Statistiques - Google Chrome 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2564904"/>
            <a:ext cx="5845858" cy="23206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ZoneTexte 7"/>
          <p:cNvSpPr txBox="1"/>
          <p:nvPr/>
        </p:nvSpPr>
        <p:spPr>
          <a:xfrm>
            <a:off x="2051720" y="5543654"/>
            <a:ext cx="5544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dirty="0" smtClean="0"/>
              <a:t>Données provenant du compte Facebook de l’association sur une durée d’un an</a:t>
            </a:r>
            <a:endParaRPr lang="fr-FR" sz="1100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1412776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Un nouveau design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Image 5" descr="new desig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2420888"/>
            <a:ext cx="6101890" cy="3159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1052736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Les </a:t>
            </a:r>
            <a:r>
              <a:rPr lang="fr-FR" sz="4000" smtClean="0"/>
              <a:t>réseaux </a:t>
            </a:r>
            <a:r>
              <a:rPr lang="fr-FR" sz="4000" smtClean="0"/>
              <a:t>sociaux </a:t>
            </a:r>
            <a:r>
              <a:rPr lang="fr-FR" sz="4000" dirty="0" smtClean="0"/>
              <a:t>au cœur du site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Image 4" descr="acctuuuu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665333"/>
            <a:ext cx="4933879" cy="32839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1196752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Le dossier de presse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Image 5" descr="Jo_Maquette_i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2276872"/>
            <a:ext cx="5112568" cy="36143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1196752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La mission d’un DFO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Image 4" descr="cu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809" y="2714620"/>
            <a:ext cx="1482521" cy="1482521"/>
          </a:xfrm>
          <a:prstGeom prst="rect">
            <a:avLst/>
          </a:prstGeom>
        </p:spPr>
      </p:pic>
      <p:pic>
        <p:nvPicPr>
          <p:cNvPr id="7" name="Image 6" descr="ps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232" y="2357430"/>
            <a:ext cx="2009772" cy="2009772"/>
          </a:xfrm>
          <a:prstGeom prst="rect">
            <a:avLst/>
          </a:prstGeom>
        </p:spPr>
      </p:pic>
      <p:pic>
        <p:nvPicPr>
          <p:cNvPr id="8" name="Image 7" descr="navigateur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1934" y="4929198"/>
            <a:ext cx="2643206" cy="1030850"/>
          </a:xfrm>
          <a:prstGeom prst="rect">
            <a:avLst/>
          </a:prstGeom>
        </p:spPr>
      </p:pic>
      <p:pic>
        <p:nvPicPr>
          <p:cNvPr id="9" name="Image 8" descr="Plu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248" y="2928934"/>
            <a:ext cx="1000132" cy="1000132"/>
          </a:xfrm>
          <a:prstGeom prst="rect">
            <a:avLst/>
          </a:prstGeom>
        </p:spPr>
      </p:pic>
      <p:pic>
        <p:nvPicPr>
          <p:cNvPr id="11" name="Image 10" descr="Math equa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3174" y="4786322"/>
            <a:ext cx="1071570" cy="1071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476672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Lancement du site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Image 7" descr="Fullsix Mail - [Equipe Groupe] Le site Joséphine Beauté est en ligne ! - Mozilla Firefox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702290"/>
            <a:ext cx="8388424" cy="3860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irac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556792"/>
            <a:ext cx="2593096" cy="3393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476672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Conclusion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1763688" y="5661248"/>
            <a:ext cx="518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tx1"/>
                </a:solidFill>
                <a:hlinkClick r:id="rId5"/>
              </a:rPr>
              <a:t>www.josephinebeaute.fr</a:t>
            </a:r>
            <a:endParaRPr lang="fr-FR" sz="3600" dirty="0">
              <a:solidFill>
                <a:schemeClr val="tx1"/>
              </a:solidFill>
            </a:endParaRPr>
          </a:p>
        </p:txBody>
      </p:sp>
      <p:pic>
        <p:nvPicPr>
          <p:cNvPr id="8" name="Image 7" descr="grea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128" y="4033614"/>
            <a:ext cx="3035720" cy="1411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 descr="like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2843" y="1412776"/>
            <a:ext cx="3590925" cy="485775"/>
          </a:xfrm>
          <a:prstGeom prst="rect">
            <a:avLst/>
          </a:prstGeom>
        </p:spPr>
      </p:pic>
      <p:pic>
        <p:nvPicPr>
          <p:cNvPr id="10" name="capturefox4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3571868" y="2143116"/>
            <a:ext cx="5214974" cy="30832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2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1412776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Remerciements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Image 7" descr="fullsix_colo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620688"/>
            <a:ext cx="4393814" cy="1495409"/>
          </a:xfrm>
          <a:prstGeom prst="rect">
            <a:avLst/>
          </a:prstGeom>
        </p:spPr>
      </p:pic>
      <p:pic>
        <p:nvPicPr>
          <p:cNvPr id="5" name="Image 4" descr="168750_1742696880879_1042419923_31962006_417355_n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68" y="2780928"/>
            <a:ext cx="4355976" cy="3266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857232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Joséphine-beauté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Image 5" descr="0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290" y="2214554"/>
            <a:ext cx="6224516" cy="4036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1412776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Contexte et objectifs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Image 4" descr="cib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802" y="2714620"/>
            <a:ext cx="2928953" cy="29289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8728" y="1357298"/>
            <a:ext cx="6390556" cy="850106"/>
          </a:xfrm>
        </p:spPr>
        <p:txBody>
          <a:bodyPr/>
          <a:lstStyle/>
          <a:p>
            <a:pPr algn="ctr"/>
            <a:r>
              <a:rPr lang="fr-FR" sz="4000" dirty="0" smtClean="0"/>
              <a:t>Ancienne version du site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Image 4" descr="actue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2708920"/>
            <a:ext cx="4608512" cy="2996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1412776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Une solution ?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Image 7" descr="think-positiv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2780928"/>
            <a:ext cx="3086100" cy="2806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1412776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Une cible bien précise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Image 4" descr="demographi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2852936"/>
            <a:ext cx="5279876" cy="18438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ZoneTexte 5"/>
          <p:cNvSpPr txBox="1"/>
          <p:nvPr/>
        </p:nvSpPr>
        <p:spPr>
          <a:xfrm>
            <a:off x="1547664" y="5255622"/>
            <a:ext cx="5544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dirty="0" smtClean="0"/>
              <a:t>Données provenant du compte Facebook de l’association sur une durée d’un an</a:t>
            </a:r>
            <a:endParaRPr lang="fr-FR" sz="1100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43042" y="571480"/>
            <a:ext cx="5879576" cy="850106"/>
          </a:xfrm>
        </p:spPr>
        <p:txBody>
          <a:bodyPr/>
          <a:lstStyle/>
          <a:p>
            <a:pPr algn="ctr"/>
            <a:r>
              <a:rPr lang="fr-FR" sz="4000" dirty="0" smtClean="0"/>
              <a:t>Périphériques mobiles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2170656" y="5953472"/>
            <a:ext cx="5544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dirty="0" smtClean="0"/>
              <a:t>Études Nielsen 2011</a:t>
            </a:r>
            <a:endParaRPr lang="fr-FR" sz="1100" dirty="0"/>
          </a:p>
        </p:txBody>
      </p:sp>
      <p:pic>
        <p:nvPicPr>
          <p:cNvPr id="6" name="Image 5" descr="graph1v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682" y="1578527"/>
            <a:ext cx="6120635" cy="4279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- 1_Diapositive de titr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Diapositive de titre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Default - 1_Diapositive de titr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1857</TotalTime>
  <Pages>0</Pages>
  <Words>638</Words>
  <Characters>0</Characters>
  <Application>Microsoft Office PowerPoint</Application>
  <PresentationFormat>Affichage à l'écran (4:3)</PresentationFormat>
  <Lines>0</Lines>
  <Paragraphs>109</Paragraphs>
  <Slides>18</Slides>
  <Notes>18</Notes>
  <HiddenSlides>0</HiddenSlides>
  <MMClips>1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19" baseType="lpstr">
      <vt:lpstr>Default - 1_Diapositive de titre</vt:lpstr>
      <vt:lpstr>Mémoire d’entreprise</vt:lpstr>
      <vt:lpstr>Remerciements</vt:lpstr>
      <vt:lpstr>Diapositive 3</vt:lpstr>
      <vt:lpstr>Joséphine-beauté</vt:lpstr>
      <vt:lpstr>Contexte et objectifs</vt:lpstr>
      <vt:lpstr>Ancienne version du site</vt:lpstr>
      <vt:lpstr>Une solution ?</vt:lpstr>
      <vt:lpstr>Une cible bien précise</vt:lpstr>
      <vt:lpstr>Périphériques mobiles</vt:lpstr>
      <vt:lpstr>Les femmes et les périphériques mobiles</vt:lpstr>
      <vt:lpstr>Femmes + mobiles + 25-55 ans</vt:lpstr>
      <vt:lpstr>Facebook, l’outil idéal</vt:lpstr>
      <vt:lpstr>Un nouveau design</vt:lpstr>
      <vt:lpstr>Les réseaux sociaux au cœur du site</vt:lpstr>
      <vt:lpstr>Le dossier de presse</vt:lpstr>
      <vt:lpstr>La mission d’un DFO</vt:lpstr>
      <vt:lpstr>Lancement du site</vt:lpstr>
      <vt:lpstr>Conclusion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Anne BROWAEYS</dc:creator>
  <cp:lastModifiedBy>Thomas</cp:lastModifiedBy>
  <cp:revision>200</cp:revision>
  <dcterms:created xsi:type="dcterms:W3CDTF">2011-06-16T15:40:07Z</dcterms:created>
  <dcterms:modified xsi:type="dcterms:W3CDTF">2011-08-27T19:26:27Z</dcterms:modified>
</cp:coreProperties>
</file>